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84" autoAdjust="0"/>
  </p:normalViewPr>
  <p:slideViewPr>
    <p:cSldViewPr>
      <p:cViewPr>
        <p:scale>
          <a:sx n="80" d="100"/>
          <a:sy n="80" d="100"/>
        </p:scale>
        <p:origin x="-643" y="5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4B92A-CB70-4BB1-B3C0-ED30C066B484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51641-463A-4F47-805D-710FAF6D1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997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4B92A-CB70-4BB1-B3C0-ED30C066B484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51641-463A-4F47-805D-710FAF6D1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123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4B92A-CB70-4BB1-B3C0-ED30C066B484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51641-463A-4F47-805D-710FAF6D1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100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4B92A-CB70-4BB1-B3C0-ED30C066B484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51641-463A-4F47-805D-710FAF6D1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014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4B92A-CB70-4BB1-B3C0-ED30C066B484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51641-463A-4F47-805D-710FAF6D1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2599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4B92A-CB70-4BB1-B3C0-ED30C066B484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51641-463A-4F47-805D-710FAF6D1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609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4B92A-CB70-4BB1-B3C0-ED30C066B484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51641-463A-4F47-805D-710FAF6D1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967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4B92A-CB70-4BB1-B3C0-ED30C066B484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51641-463A-4F47-805D-710FAF6D1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3306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4B92A-CB70-4BB1-B3C0-ED30C066B484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51641-463A-4F47-805D-710FAF6D1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65939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4B92A-CB70-4BB1-B3C0-ED30C066B484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51641-463A-4F47-805D-710FAF6D1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26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4B92A-CB70-4BB1-B3C0-ED30C066B484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251641-463A-4F47-805D-710FAF6D1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640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4B92A-CB70-4BB1-B3C0-ED30C066B484}" type="datetimeFigureOut">
              <a:rPr lang="en-US" smtClean="0"/>
              <a:t>9/23/2015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51641-463A-4F47-805D-710FAF6D181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72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114300" y="1981200"/>
            <a:ext cx="1714500" cy="1295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Non-residents deposits in domestic banks</a:t>
            </a:r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2095500" y="1943100"/>
            <a:ext cx="1866900" cy="13335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Loans for working capital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191000" y="1905000"/>
            <a:ext cx="18288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Demand for other production factors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6318330" y="1905000"/>
            <a:ext cx="198747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Informal wage and formal employment level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286500" y="3581400"/>
            <a:ext cx="209550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Activity level and non-capitalist household incomes</a:t>
            </a:r>
            <a:endParaRPr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2076450" y="3581400"/>
            <a:ext cx="1962150" cy="1371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Banks profits and capitalist household income</a:t>
            </a:r>
            <a:endParaRPr lang="en-US" dirty="0"/>
          </a:p>
        </p:txBody>
      </p:sp>
      <p:sp>
        <p:nvSpPr>
          <p:cNvPr id="10" name="Right Arrow 9"/>
          <p:cNvSpPr/>
          <p:nvPr/>
        </p:nvSpPr>
        <p:spPr>
          <a:xfrm>
            <a:off x="1828800" y="2514600"/>
            <a:ext cx="3810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3962400" y="2514600"/>
            <a:ext cx="304800" cy="3048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Arrow 11"/>
          <p:cNvSpPr/>
          <p:nvPr/>
        </p:nvSpPr>
        <p:spPr>
          <a:xfrm>
            <a:off x="6019800" y="2514600"/>
            <a:ext cx="298530" cy="2286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>
            <a:off x="2971800" y="3276600"/>
            <a:ext cx="2286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13"/>
          <p:cNvSpPr/>
          <p:nvPr/>
        </p:nvSpPr>
        <p:spPr>
          <a:xfrm>
            <a:off x="7239000" y="3276600"/>
            <a:ext cx="228600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20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32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DARIO DEBOWICZ</dc:creator>
  <cp:lastModifiedBy>DARIO DEBOWICZ</cp:lastModifiedBy>
  <cp:revision>3</cp:revision>
  <dcterms:created xsi:type="dcterms:W3CDTF">2015-09-23T14:36:04Z</dcterms:created>
  <dcterms:modified xsi:type="dcterms:W3CDTF">2015-09-23T14:54:32Z</dcterms:modified>
</cp:coreProperties>
</file>